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4B5204EC-96B9-47D3-85D0-5471D4D68A3B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IPL Data Analysis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B2B21D21-703E-4ACC-922D-3E9573D9C3B8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12/05/24 10:16:55 pm IST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Top N Wicket Takers" id="10" name="slide10">
            <a:extLst>
              <a:ext uri="{FF2B5EF4-FFF2-40B4-BE49-F238E27FC236}">
                <a16:creationId xmlns:a16="http://schemas.microsoft.com/office/drawing/2014/main" id="{8C51B05D-1870-42EF-81DC-56FA050657B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19" y="0"/>
            <a:ext cx="1195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.Top N Strike rates" id="11" name="slide11">
            <a:extLst>
              <a:ext uri="{FF2B5EF4-FFF2-40B4-BE49-F238E27FC236}">
                <a16:creationId xmlns:a16="http://schemas.microsoft.com/office/drawing/2014/main" id="{67F5FD13-16B1-4BC9-9790-DDDA2897340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308" y="0"/>
            <a:ext cx="801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.Top N economic bowlers" id="12" name="slide12">
            <a:extLst>
              <a:ext uri="{FF2B5EF4-FFF2-40B4-BE49-F238E27FC236}">
                <a16:creationId xmlns:a16="http://schemas.microsoft.com/office/drawing/2014/main" id="{7B91EE9E-9FD2-4D60-9828-6029EA2C30D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627" y="0"/>
            <a:ext cx="1032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.Top N bowling performance (in terms of no of wickets per match)" id="13" name="slide13">
            <a:extLst>
              <a:ext uri="{FF2B5EF4-FFF2-40B4-BE49-F238E27FC236}">
                <a16:creationId xmlns:a16="http://schemas.microsoft.com/office/drawing/2014/main" id="{F23DDA05-0D56-4DA1-8697-986D9CA27E4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29" y="0"/>
            <a:ext cx="1035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umber of Trophies Won" id="14" name="slide14">
            <a:extLst>
              <a:ext uri="{FF2B5EF4-FFF2-40B4-BE49-F238E27FC236}">
                <a16:creationId xmlns:a16="http://schemas.microsoft.com/office/drawing/2014/main" id="{1AB78EC9-1246-447E-AC8A-08B7F8C86DF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75" y="38100"/>
            <a:ext cx="862965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ange Caps Won" id="15" name="slide15">
            <a:extLst>
              <a:ext uri="{FF2B5EF4-FFF2-40B4-BE49-F238E27FC236}">
                <a16:creationId xmlns:a16="http://schemas.microsoft.com/office/drawing/2014/main" id="{EE73A0F5-5F09-4BBE-A4A4-BDBC4F23212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38100"/>
            <a:ext cx="996315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urple Caps Won" id="16" name="slide16">
            <a:extLst>
              <a:ext uri="{FF2B5EF4-FFF2-40B4-BE49-F238E27FC236}">
                <a16:creationId xmlns:a16="http://schemas.microsoft.com/office/drawing/2014/main" id="{E43707B6-C473-48BA-BE3D-4EB912EEC9C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38100"/>
            <a:ext cx="996315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Batsmans" id="17" name="slide17">
            <a:extLst>
              <a:ext uri="{FF2B5EF4-FFF2-40B4-BE49-F238E27FC236}">
                <a16:creationId xmlns:a16="http://schemas.microsoft.com/office/drawing/2014/main" id="{8D2EE0FE-7F90-49C4-8B98-45CF7C9E99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206" y="0"/>
            <a:ext cx="1615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Bowlers" id="18" name="slide18">
            <a:extLst>
              <a:ext uri="{FF2B5EF4-FFF2-40B4-BE49-F238E27FC236}">
                <a16:creationId xmlns:a16="http://schemas.microsoft.com/office/drawing/2014/main" id="{33050284-6D07-410C-B6E9-21934FD9F30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60" y="0"/>
            <a:ext cx="1610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tal Win Percentage " id="19" name="slide19">
            <a:extLst>
              <a:ext uri="{FF2B5EF4-FFF2-40B4-BE49-F238E27FC236}">
                <a16:creationId xmlns:a16="http://schemas.microsoft.com/office/drawing/2014/main" id="{FF63336C-1143-4C3C-B2AC-46B48C7CC46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75" y="38100"/>
            <a:ext cx="862965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N Run Scorers1" id="2" name="slide2">
            <a:extLst>
              <a:ext uri="{FF2B5EF4-FFF2-40B4-BE49-F238E27FC236}">
                <a16:creationId xmlns:a16="http://schemas.microsoft.com/office/drawing/2014/main" id="{EA1CE195-FC06-46A5-99A2-18D4E5E638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inners and Runners" id="20" name="slide20">
            <a:extLst>
              <a:ext uri="{FF2B5EF4-FFF2-40B4-BE49-F238E27FC236}">
                <a16:creationId xmlns:a16="http://schemas.microsoft.com/office/drawing/2014/main" id="{148C87B0-2E8E-434E-AF53-158FCD29E16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17" y="0"/>
            <a:ext cx="9510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n Percentage Away" id="21" name="slide21">
            <a:extLst>
              <a:ext uri="{FF2B5EF4-FFF2-40B4-BE49-F238E27FC236}">
                <a16:creationId xmlns:a16="http://schemas.microsoft.com/office/drawing/2014/main" id="{B43EE47D-57E1-4D7A-A44D-36D84DD8DF1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38100"/>
            <a:ext cx="996315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n Percentage at Home" id="22" name="slide22">
            <a:extLst>
              <a:ext uri="{FF2B5EF4-FFF2-40B4-BE49-F238E27FC236}">
                <a16:creationId xmlns:a16="http://schemas.microsoft.com/office/drawing/2014/main" id="{09B3F77A-A2D4-4B9B-82C1-6DD728331BC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75" y="38100"/>
            <a:ext cx="862965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N Wicket Takers1" id="3" name="slide3">
            <a:extLst>
              <a:ext uri="{FF2B5EF4-FFF2-40B4-BE49-F238E27FC236}">
                <a16:creationId xmlns:a16="http://schemas.microsoft.com/office/drawing/2014/main" id="{C74271A3-00B9-40CF-9155-7FBF4CD120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N Strike rates1" id="4" name="slide4">
            <a:extLst>
              <a:ext uri="{FF2B5EF4-FFF2-40B4-BE49-F238E27FC236}">
                <a16:creationId xmlns:a16="http://schemas.microsoft.com/office/drawing/2014/main" id="{F37C18FC-8C6F-485A-837B-DBFC1DBA9E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Economical Bowlers1" id="5" name="slide5">
            <a:extLst>
              <a:ext uri="{FF2B5EF4-FFF2-40B4-BE49-F238E27FC236}">
                <a16:creationId xmlns:a16="http://schemas.microsoft.com/office/drawing/2014/main" id="{DAAB9781-71FD-4360-93C7-07D04F5A7A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st Wicket Takers in a Match1" id="6" name="slide6">
            <a:extLst>
              <a:ext uri="{FF2B5EF4-FFF2-40B4-BE49-F238E27FC236}">
                <a16:creationId xmlns:a16="http://schemas.microsoft.com/office/drawing/2014/main" id="{01DD1BE1-F0C7-4894-833A-E4A4D135D0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L Team Analysis" id="7" name="slide7">
            <a:extLst>
              <a:ext uri="{FF2B5EF4-FFF2-40B4-BE49-F238E27FC236}">
                <a16:creationId xmlns:a16="http://schemas.microsoft.com/office/drawing/2014/main" id="{A9521AB8-5BBD-44C4-A6DE-5AD91CD57A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nners and Runners For All Season" id="8" name="slide8">
            <a:extLst>
              <a:ext uri="{FF2B5EF4-FFF2-40B4-BE49-F238E27FC236}">
                <a16:creationId xmlns:a16="http://schemas.microsoft.com/office/drawing/2014/main" id="{FC7089C6-9D1A-45A4-A4E8-8CCFF1725D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.Top N Run Scorers" id="9" name="slide9">
            <a:extLst>
              <a:ext uri="{FF2B5EF4-FFF2-40B4-BE49-F238E27FC236}">
                <a16:creationId xmlns:a16="http://schemas.microsoft.com/office/drawing/2014/main" id="{C812FE5B-78E8-40F8-87D5-AB571EB00D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126" y="0"/>
            <a:ext cx="925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2024-05-12T16:47:05Z</dcterms:created>
  <dcterms:modified xsi:type="dcterms:W3CDTF">2024-05-12T16:47:05Z</dcterms:modified>
</cp:coreProperties>
</file>